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9858" y="216179"/>
            <a:ext cx="7933601" cy="1653810"/>
          </a:xfrm>
        </p:spPr>
        <p:txBody>
          <a:bodyPr/>
          <a:lstStyle/>
          <a:p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es-ES" sz="4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aplicación </a:t>
            </a:r>
            <a:r>
              <a:rPr lang="es-ES" sz="4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todos </a:t>
            </a:r>
            <a:r>
              <a:rPr lang="es-ES" sz="4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los  sistemas </a:t>
            </a:r>
            <a:r>
              <a:rPr lang="es-ES" sz="4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alarma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480" y="-82379"/>
            <a:ext cx="3019312" cy="213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15" y="2051221"/>
            <a:ext cx="7141926" cy="416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68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37" y="205947"/>
            <a:ext cx="8596668" cy="4187848"/>
          </a:xfrm>
        </p:spPr>
        <p:txBody>
          <a:bodyPr/>
          <a:lstStyle/>
          <a:p>
            <a:r>
              <a:rPr lang="es-ES" dirty="0" smtClean="0"/>
              <a:t>Ingresar o cambiar </a:t>
            </a:r>
            <a:r>
              <a:rPr lang="es-ES" dirty="0"/>
              <a:t>los nombres de las particiones, zonas y salidas del sistema</a:t>
            </a:r>
            <a:r>
              <a:rPr lang="es-ES" dirty="0" smtClean="0"/>
              <a:t>.</a:t>
            </a:r>
          </a:p>
          <a:p>
            <a:r>
              <a:rPr lang="es-ES" dirty="0" smtClean="0"/>
              <a:t>Ingresar </a:t>
            </a:r>
            <a:r>
              <a:rPr lang="es-ES" dirty="0"/>
              <a:t>o </a:t>
            </a:r>
            <a:r>
              <a:rPr lang="es-ES" dirty="0" smtClean="0"/>
              <a:t>cambiar </a:t>
            </a:r>
            <a:r>
              <a:rPr lang="es-ES" dirty="0"/>
              <a:t>la información del sistema (nombre, dirección, etc</a:t>
            </a:r>
            <a:r>
              <a:rPr lang="es-ES" dirty="0" smtClean="0"/>
              <a:t>.).</a:t>
            </a:r>
          </a:p>
          <a:p>
            <a:r>
              <a:rPr lang="es-ES" dirty="0"/>
              <a:t>Puede </a:t>
            </a:r>
            <a:r>
              <a:rPr lang="es-ES" dirty="0" smtClean="0"/>
              <a:t>agregar </a:t>
            </a:r>
            <a:r>
              <a:rPr lang="es-ES" dirty="0"/>
              <a:t>una descripción sobre el sistema (nombre, dirección, etc</a:t>
            </a:r>
            <a:r>
              <a:rPr lang="es-ES" dirty="0" smtClean="0"/>
              <a:t>.).</a:t>
            </a:r>
          </a:p>
          <a:p>
            <a:endParaRPr lang="es-E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46" y="1556951"/>
            <a:ext cx="3815594" cy="4423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73" y="1324107"/>
            <a:ext cx="5217076" cy="26525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01" y="4073669"/>
            <a:ext cx="9277643" cy="287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15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Domotica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simple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en-US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PROTEGUS</a:t>
            </a:r>
            <a:endParaRPr lang="en-US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39" y="1443898"/>
            <a:ext cx="3599934" cy="471800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Conectando</a:t>
            </a:r>
            <a:r>
              <a:rPr lang="en-US" dirty="0" smtClean="0"/>
              <a:t> el </a:t>
            </a:r>
            <a:r>
              <a:rPr lang="es-ES" dirty="0"/>
              <a:t>m</a:t>
            </a:r>
            <a:r>
              <a:rPr lang="es-ES" dirty="0" smtClean="0"/>
              <a:t>ódulo </a:t>
            </a:r>
            <a:r>
              <a:rPr lang="es-ES" dirty="0" err="1"/>
              <a:t>expansor</a:t>
            </a:r>
            <a:r>
              <a:rPr lang="es-ES" dirty="0"/>
              <a:t> </a:t>
            </a:r>
            <a:r>
              <a:rPr lang="es-ES" dirty="0" smtClean="0"/>
              <a:t>inalámbrico </a:t>
            </a:r>
            <a:r>
              <a:rPr lang="es-ES" dirty="0" err="1" smtClean="0"/>
              <a:t>iO</a:t>
            </a:r>
            <a:r>
              <a:rPr lang="es-ES" dirty="0" smtClean="0"/>
              <a:t>-WL </a:t>
            </a:r>
            <a:r>
              <a:rPr lang="es-ES" dirty="0"/>
              <a:t>y </a:t>
            </a:r>
            <a:r>
              <a:rPr lang="es-ES" dirty="0" err="1" smtClean="0"/>
              <a:t>iO</a:t>
            </a:r>
            <a:r>
              <a:rPr lang="es-ES" dirty="0" smtClean="0"/>
              <a:t>-MOD, </a:t>
            </a:r>
            <a:r>
              <a:rPr lang="en-US" dirty="0"/>
              <a:t>e</a:t>
            </a:r>
            <a:r>
              <a:rPr lang="en-US" dirty="0" smtClean="0"/>
              <a:t>l </a:t>
            </a:r>
            <a:r>
              <a:rPr lang="en-US" dirty="0" err="1" smtClean="0"/>
              <a:t>cableado</a:t>
            </a:r>
            <a:r>
              <a:rPr lang="en-US" dirty="0" smtClean="0"/>
              <a:t> </a:t>
            </a:r>
            <a:r>
              <a:rPr lang="en-US" dirty="0" err="1" smtClean="0"/>
              <a:t>expansor</a:t>
            </a:r>
            <a:r>
              <a:rPr lang="en-US" dirty="0"/>
              <a:t> </a:t>
            </a:r>
            <a:r>
              <a:rPr lang="en-US" dirty="0" err="1" smtClean="0"/>
              <a:t>iO</a:t>
            </a:r>
            <a:r>
              <a:rPr lang="en-US" dirty="0" smtClean="0"/>
              <a:t> con </a:t>
            </a:r>
            <a:r>
              <a:rPr lang="en-US" dirty="0" err="1" smtClean="0"/>
              <a:t>los</a:t>
            </a:r>
            <a:r>
              <a:rPr lang="en-US" dirty="0" smtClean="0"/>
              <a:t> comunicadores TRIKDIS, </a:t>
            </a:r>
            <a:r>
              <a:rPr lang="en-US" dirty="0" err="1" smtClean="0"/>
              <a:t>desde</a:t>
            </a:r>
            <a:r>
              <a:rPr lang="en-US" dirty="0" smtClean="0"/>
              <a:t> PROTEGUS </a:t>
            </a:r>
            <a:r>
              <a:rPr lang="es-ES" dirty="0" smtClean="0"/>
              <a:t>de </a:t>
            </a:r>
            <a:r>
              <a:rPr lang="es-ES" dirty="0"/>
              <a:t>forma </a:t>
            </a:r>
            <a:r>
              <a:rPr lang="es-ES" dirty="0" smtClean="0"/>
              <a:t>remota se puede controlar los </a:t>
            </a:r>
            <a:r>
              <a:rPr lang="es-ES" dirty="0"/>
              <a:t>sensores de temperatura digital, la calefacción, el aire acondicionado, las puertas u otros equipos en el sistema actualizado.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282" y="2158314"/>
            <a:ext cx="2479519" cy="2619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68" y="1187622"/>
            <a:ext cx="2107058" cy="24375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792" y="3560164"/>
            <a:ext cx="2222319" cy="301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19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80" y="850771"/>
            <a:ext cx="4819078" cy="3881437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9009" y="675503"/>
            <a:ext cx="4051185" cy="5659394"/>
          </a:xfrm>
        </p:spPr>
        <p:txBody>
          <a:bodyPr>
            <a:normAutofit/>
          </a:bodyPr>
          <a:lstStyle/>
          <a:p>
            <a:r>
              <a:rPr lang="es-ES" sz="1200" dirty="0">
                <a:solidFill>
                  <a:schemeClr val="tx1"/>
                </a:solidFill>
              </a:rPr>
              <a:t>El </a:t>
            </a:r>
            <a:r>
              <a:rPr lang="es-ES" sz="1200" dirty="0" err="1">
                <a:solidFill>
                  <a:schemeClr val="tx1"/>
                </a:solidFill>
              </a:rPr>
              <a:t>expansor</a:t>
            </a:r>
            <a:r>
              <a:rPr lang="es-ES" sz="1200" dirty="0">
                <a:solidFill>
                  <a:schemeClr val="tx1"/>
                </a:solidFill>
              </a:rPr>
              <a:t> inalámbrico </a:t>
            </a:r>
            <a:r>
              <a:rPr lang="es-ES" sz="1200" dirty="0" err="1">
                <a:solidFill>
                  <a:schemeClr val="tx1"/>
                </a:solidFill>
              </a:rPr>
              <a:t>iO</a:t>
            </a:r>
            <a:r>
              <a:rPr lang="es-ES" sz="1200" dirty="0">
                <a:solidFill>
                  <a:schemeClr val="tx1"/>
                </a:solidFill>
              </a:rPr>
              <a:t>-WL con módulo </a:t>
            </a:r>
            <a:r>
              <a:rPr lang="es-ES" sz="1200" dirty="0" err="1">
                <a:solidFill>
                  <a:schemeClr val="tx1"/>
                </a:solidFill>
              </a:rPr>
              <a:t>iO</a:t>
            </a:r>
            <a:r>
              <a:rPr lang="es-ES" sz="1200" dirty="0">
                <a:solidFill>
                  <a:schemeClr val="tx1"/>
                </a:solidFill>
              </a:rPr>
              <a:t>-MOD RF amplía el </a:t>
            </a:r>
            <a:r>
              <a:rPr lang="es-ES" sz="1200" dirty="0" smtClean="0">
                <a:solidFill>
                  <a:schemeClr val="tx1"/>
                </a:solidFill>
              </a:rPr>
              <a:t>número de </a:t>
            </a:r>
            <a:r>
              <a:rPr lang="es-ES" sz="1200" dirty="0">
                <a:solidFill>
                  <a:schemeClr val="tx1"/>
                </a:solidFill>
              </a:rPr>
              <a:t>entradas y salidas de los dispositivos </a:t>
            </a:r>
            <a:r>
              <a:rPr lang="es-ES" sz="1200" dirty="0" err="1">
                <a:solidFill>
                  <a:schemeClr val="tx1"/>
                </a:solidFill>
              </a:rPr>
              <a:t>Trikdis</a:t>
            </a:r>
            <a:r>
              <a:rPr lang="es-ES" sz="1200" dirty="0">
                <a:solidFill>
                  <a:schemeClr val="tx1"/>
                </a:solidFill>
              </a:rPr>
              <a:t> </a:t>
            </a:r>
            <a:r>
              <a:rPr lang="es-ES" sz="1200" dirty="0" err="1">
                <a:solidFill>
                  <a:schemeClr val="tx1"/>
                </a:solidFill>
              </a:rPr>
              <a:t>compatibiles</a:t>
            </a:r>
            <a:r>
              <a:rPr lang="es-ES" sz="1200" dirty="0">
                <a:solidFill>
                  <a:schemeClr val="tx1"/>
                </a:solidFill>
              </a:rPr>
              <a:t> mediante la</a:t>
            </a:r>
            <a:br>
              <a:rPr lang="es-ES" sz="1200" dirty="0">
                <a:solidFill>
                  <a:schemeClr val="tx1"/>
                </a:solidFill>
              </a:rPr>
            </a:br>
            <a:r>
              <a:rPr lang="es-ES" sz="1200" dirty="0">
                <a:solidFill>
                  <a:schemeClr val="tx1"/>
                </a:solidFill>
              </a:rPr>
              <a:t>comunicación RF inalámbrica bidireccional. </a:t>
            </a:r>
            <a:r>
              <a:rPr lang="es-ES" sz="1200" dirty="0" smtClean="0">
                <a:solidFill>
                  <a:schemeClr val="tx1"/>
                </a:solidFill>
              </a:rPr>
              <a:t/>
            </a:r>
            <a:br>
              <a:rPr lang="es-ES" sz="1200" dirty="0" smtClean="0">
                <a:solidFill>
                  <a:schemeClr val="tx1"/>
                </a:solidFill>
              </a:rPr>
            </a:br>
            <a:r>
              <a:rPr lang="es-ES" sz="1200" dirty="0">
                <a:solidFill>
                  <a:schemeClr val="tx1"/>
                </a:solidFill>
              </a:rPr>
              <a:t/>
            </a:r>
            <a:br>
              <a:rPr lang="es-ES" sz="1200" dirty="0">
                <a:solidFill>
                  <a:schemeClr val="tx1"/>
                </a:solidFill>
              </a:rPr>
            </a:br>
            <a:r>
              <a:rPr lang="es-ES" sz="1200" dirty="0">
                <a:solidFill>
                  <a:schemeClr val="tx1"/>
                </a:solidFill>
              </a:rPr>
              <a:t>Este </a:t>
            </a:r>
            <a:r>
              <a:rPr lang="es-ES" sz="1200" dirty="0" err="1">
                <a:solidFill>
                  <a:schemeClr val="tx1"/>
                </a:solidFill>
              </a:rPr>
              <a:t>expansor</a:t>
            </a:r>
            <a:r>
              <a:rPr lang="es-ES" sz="1200" dirty="0">
                <a:solidFill>
                  <a:schemeClr val="tx1"/>
                </a:solidFill>
              </a:rPr>
              <a:t> permite conectar y controlar de forma remota los sensores de</a:t>
            </a:r>
            <a:br>
              <a:rPr lang="es-ES" sz="1200" dirty="0">
                <a:solidFill>
                  <a:schemeClr val="tx1"/>
                </a:solidFill>
              </a:rPr>
            </a:br>
            <a:r>
              <a:rPr lang="es-ES" sz="1200" dirty="0">
                <a:solidFill>
                  <a:schemeClr val="tx1"/>
                </a:solidFill>
              </a:rPr>
              <a:t>temperatura digitales, la calefacción, el aire acondicionado, las puertas u otros</a:t>
            </a:r>
            <a:br>
              <a:rPr lang="es-ES" sz="1200" dirty="0">
                <a:solidFill>
                  <a:schemeClr val="tx1"/>
                </a:solidFill>
              </a:rPr>
            </a:br>
            <a:r>
              <a:rPr lang="es-ES" sz="1200" dirty="0">
                <a:solidFill>
                  <a:schemeClr val="tx1"/>
                </a:solidFill>
              </a:rPr>
              <a:t>equipos en el sistema </a:t>
            </a:r>
            <a:r>
              <a:rPr lang="es-ES" sz="1200" dirty="0" smtClean="0">
                <a:solidFill>
                  <a:schemeClr val="tx1"/>
                </a:solidFill>
              </a:rPr>
              <a:t>actualizado desde aplicación </a:t>
            </a:r>
            <a:r>
              <a:rPr lang="es-ES" sz="1200" dirty="0" err="1" smtClean="0">
                <a:solidFill>
                  <a:schemeClr val="tx1"/>
                </a:solidFill>
              </a:rPr>
              <a:t>Protegus</a:t>
            </a:r>
            <a:r>
              <a:rPr lang="es-ES" sz="1200" dirty="0" smtClean="0">
                <a:solidFill>
                  <a:schemeClr val="tx1"/>
                </a:solidFill>
              </a:rPr>
              <a:t>. 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6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G16 con el panel 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NetworX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NX de GE 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Interlogix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Caddx</a:t>
            </a:r>
            <a:r>
              <a:rPr lang="es-ES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19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253" y="278397"/>
            <a:ext cx="9208072" cy="1320800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¿Para </a:t>
            </a:r>
            <a:r>
              <a:rPr lang="en-US" sz="4000" i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qué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necesita</a:t>
            </a:r>
            <a:r>
              <a:rPr lang="en-US" sz="4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 </a:t>
            </a:r>
            <a:r>
              <a:rPr lang="en-US" sz="4000" i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Protegus</a:t>
            </a:r>
            <a:r>
              <a:rPr lang="en-US" sz="40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0622" y="1112108"/>
            <a:ext cx="9084167" cy="5552303"/>
          </a:xfrm>
        </p:spPr>
        <p:txBody>
          <a:bodyPr>
            <a:normAutofit/>
          </a:bodyPr>
          <a:lstStyle/>
          <a:p>
            <a:r>
              <a:rPr lang="es-ES" sz="1400" dirty="0"/>
              <a:t>Con PROTEGUS siempre sabrá lo que está sucediendo en su hogar u oficina con notificaciones en tiempo real y control remoto</a:t>
            </a:r>
            <a:r>
              <a:rPr lang="es-ES" sz="1100" dirty="0"/>
              <a:t>. </a:t>
            </a:r>
            <a:r>
              <a:rPr lang="es-ES" sz="1100" dirty="0" smtClean="0"/>
              <a:t> </a:t>
            </a:r>
            <a:endParaRPr lang="es-ES" sz="14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ES" sz="14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ES" sz="14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s-ES" sz="14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400" i="1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sz="14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ES" sz="1400" dirty="0"/>
              <a:t>La plataforma PROTEGUS le ofrece una manera fácil de controlar cualquier sistema de alarma existente o nuevo desde un teléfono inteligente o utilizando WEB. </a:t>
            </a:r>
            <a:endParaRPr lang="es-ES" sz="1400" dirty="0" smtClean="0"/>
          </a:p>
          <a:p>
            <a:pPr marL="0" indent="0">
              <a:buNone/>
            </a:pPr>
            <a:r>
              <a:rPr lang="es-ES" sz="1400" dirty="0" smtClean="0"/>
              <a:t>                                                                                               </a:t>
            </a:r>
            <a:r>
              <a:rPr lang="es-ES" sz="32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200" dirty="0" smtClean="0"/>
              <a:t>  </a:t>
            </a:r>
            <a:r>
              <a:rPr lang="es-ES" sz="1400" dirty="0" smtClean="0"/>
              <a:t>                     </a:t>
            </a:r>
            <a:endParaRPr lang="en-US" sz="1400" dirty="0"/>
          </a:p>
          <a:p>
            <a:pPr marL="0" indent="0">
              <a:buNone/>
            </a:pPr>
            <a:r>
              <a:rPr lang="es-ES" sz="1400" dirty="0"/>
              <a:t> </a:t>
            </a:r>
            <a:endParaRPr lang="en-US" sz="1400" dirty="0"/>
          </a:p>
          <a:p>
            <a:r>
              <a:rPr lang="es-ES" sz="1400" dirty="0" smtClean="0"/>
              <a:t>Ayuda </a:t>
            </a:r>
            <a:r>
              <a:rPr lang="es-ES" sz="1400" dirty="0"/>
              <a:t>a</a:t>
            </a:r>
            <a:r>
              <a:rPr lang="es-ES" sz="1400" dirty="0" smtClean="0"/>
              <a:t>horrar </a:t>
            </a:r>
            <a:r>
              <a:rPr lang="es-ES" sz="1400" dirty="0"/>
              <a:t>dinero y tiempo, no necesita cambiar </a:t>
            </a:r>
          </a:p>
          <a:p>
            <a:pPr marL="0" indent="0">
              <a:buNone/>
            </a:pPr>
            <a:r>
              <a:rPr lang="es-ES" sz="1400" dirty="0" smtClean="0"/>
              <a:t>       el </a:t>
            </a:r>
            <a:r>
              <a:rPr lang="es-ES" sz="1400" dirty="0"/>
              <a:t>sistema de alarma existente, solo actualícelo</a:t>
            </a:r>
            <a:r>
              <a:rPr lang="es-ES" sz="1400" dirty="0" smtClean="0"/>
              <a:t>.</a:t>
            </a:r>
          </a:p>
          <a:p>
            <a:endParaRPr lang="es-ES" sz="1100" dirty="0"/>
          </a:p>
          <a:p>
            <a:endParaRPr lang="en-US" sz="1100" dirty="0"/>
          </a:p>
          <a:p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945" y="3685458"/>
            <a:ext cx="1993876" cy="933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72" y="3711653"/>
            <a:ext cx="1588270" cy="8632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551" y="4811875"/>
            <a:ext cx="2193982" cy="1560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50" y="1720332"/>
            <a:ext cx="2056157" cy="10228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72" y="1720331"/>
            <a:ext cx="2441665" cy="10228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62" y="3781799"/>
            <a:ext cx="810752" cy="8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909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81232"/>
            <a:ext cx="8596668" cy="922638"/>
          </a:xfrm>
        </p:spPr>
        <p:txBody>
          <a:bodyPr>
            <a:normAutofit/>
          </a:bodyPr>
          <a:lstStyle/>
          <a:p>
            <a:r>
              <a:rPr lang="es-ES" sz="4000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actualizar el sistema actual?</a:t>
            </a:r>
            <a:endParaRPr lang="en-US" sz="40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7" y="1306576"/>
            <a:ext cx="1816788" cy="6375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56" y="980041"/>
            <a:ext cx="1816842" cy="1403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7" y="1842210"/>
            <a:ext cx="1458097" cy="1329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441" y="2120927"/>
            <a:ext cx="2147384" cy="6164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50049" y="1321680"/>
            <a:ext cx="47449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                       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Comunicadores GSM/GPRS/3G/Ethernet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7" y="2825804"/>
            <a:ext cx="782265" cy="345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225" y="3171600"/>
            <a:ext cx="1852060" cy="2174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87" y="2925084"/>
            <a:ext cx="2150075" cy="25905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8397" y="3769358"/>
            <a:ext cx="512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/>
              <a:t>Descarga la aplicación </a:t>
            </a:r>
            <a:r>
              <a:rPr lang="es-ES" sz="2400" dirty="0" smtClean="0"/>
              <a:t>PROTEGUS </a:t>
            </a:r>
          </a:p>
          <a:p>
            <a:r>
              <a:rPr lang="es-ES" sz="2400" dirty="0" smtClean="0"/>
              <a:t>gratis</a:t>
            </a:r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2994" y="3925028"/>
            <a:ext cx="3182165" cy="22488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149" y="1226712"/>
            <a:ext cx="2736272" cy="8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57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es-ES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PROTEGUS 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puede:</a:t>
            </a:r>
            <a:endParaRPr lang="en-US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913" y="1614616"/>
            <a:ext cx="5220957" cy="4212562"/>
          </a:xfrm>
        </p:spPr>
        <p:txBody>
          <a:bodyPr/>
          <a:lstStyle/>
          <a:p>
            <a:r>
              <a:rPr lang="es-ES" dirty="0"/>
              <a:t>Controlar su sistema de seguridad</a:t>
            </a:r>
            <a:endParaRPr lang="en-US" dirty="0"/>
          </a:p>
          <a:p>
            <a:r>
              <a:rPr lang="es-ES" dirty="0" smtClean="0"/>
              <a:t>Armar </a:t>
            </a:r>
            <a:r>
              <a:rPr lang="es-ES" dirty="0"/>
              <a:t>o desarmar el sistema de forma remota</a:t>
            </a:r>
            <a:endParaRPr lang="en-US" dirty="0"/>
          </a:p>
          <a:p>
            <a:r>
              <a:rPr lang="es-ES" dirty="0" smtClean="0"/>
              <a:t>Estar </a:t>
            </a:r>
            <a:r>
              <a:rPr lang="es-ES" dirty="0"/>
              <a:t>informado sobre cada evento con notificaciones </a:t>
            </a:r>
            <a:r>
              <a:rPr lang="es-ES" dirty="0" smtClean="0"/>
              <a:t>PUSH</a:t>
            </a:r>
            <a:endParaRPr lang="en-US" dirty="0"/>
          </a:p>
          <a:p>
            <a:r>
              <a:rPr lang="es-ES" dirty="0" smtClean="0"/>
              <a:t>Actuar </a:t>
            </a:r>
            <a:r>
              <a:rPr lang="es-ES" dirty="0"/>
              <a:t>si ocurre una alarma</a:t>
            </a:r>
            <a:endParaRPr lang="en-US" dirty="0"/>
          </a:p>
          <a:p>
            <a:r>
              <a:rPr lang="es-ES" dirty="0" smtClean="0"/>
              <a:t>Controlar </a:t>
            </a:r>
            <a:r>
              <a:rPr lang="es-ES" dirty="0"/>
              <a:t>los dispositivos de automatización de forma remota (abrir las compuertas, encender/apagar la calefacción, etc.)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699" y="670627"/>
            <a:ext cx="2799275" cy="498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8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Posibilidades </a:t>
            </a:r>
            <a:r>
              <a:rPr lang="es-ES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</a:t>
            </a:r>
            <a:r>
              <a:rPr lang="es-ES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“INSTALADOR”: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72" y="1408671"/>
            <a:ext cx="4464751" cy="521730"/>
          </a:xfrm>
        </p:spPr>
        <p:txBody>
          <a:bodyPr>
            <a:normAutofit/>
          </a:bodyPr>
          <a:lstStyle/>
          <a:p>
            <a:r>
              <a:rPr lang="en-US" dirty="0" err="1" smtClean="0"/>
              <a:t>Crear</a:t>
            </a:r>
            <a:r>
              <a:rPr lang="en-US" dirty="0" smtClean="0"/>
              <a:t> </a:t>
            </a:r>
            <a:r>
              <a:rPr lang="en-US" dirty="0"/>
              <a:t>un </a:t>
            </a:r>
            <a:r>
              <a:rPr lang="en-US" dirty="0" err="1"/>
              <a:t>nuevo</a:t>
            </a:r>
            <a:r>
              <a:rPr lang="en-US" dirty="0"/>
              <a:t> </a:t>
            </a:r>
            <a:r>
              <a:rPr lang="en-US" dirty="0" err="1"/>
              <a:t>sistema</a:t>
            </a:r>
            <a:r>
              <a:rPr lang="en-US" dirty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s-ES" dirty="0"/>
          </a:p>
          <a:p>
            <a:endParaRPr lang="es-E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82" y="1930400"/>
            <a:ext cx="4694976" cy="48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956" y="595399"/>
            <a:ext cx="8596668" cy="3880773"/>
          </a:xfrm>
        </p:spPr>
        <p:txBody>
          <a:bodyPr/>
          <a:lstStyle/>
          <a:p>
            <a:r>
              <a:rPr lang="es-ES" dirty="0"/>
              <a:t>Cargar su logotipo al </a:t>
            </a:r>
            <a:r>
              <a:rPr lang="es-ES" dirty="0" err="1"/>
              <a:t>Protegus</a:t>
            </a:r>
            <a:r>
              <a:rPr lang="es-ES" dirty="0"/>
              <a:t> (de forma gratuita)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47" y="1316052"/>
            <a:ext cx="6223632" cy="4178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527" y="1316051"/>
            <a:ext cx="2360994" cy="4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44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471" y="430643"/>
            <a:ext cx="9349946" cy="4965141"/>
          </a:xfrm>
        </p:spPr>
        <p:txBody>
          <a:bodyPr>
            <a:normAutofit/>
          </a:bodyPr>
          <a:lstStyle/>
          <a:p>
            <a:r>
              <a:rPr lang="es-ES" dirty="0"/>
              <a:t>Transferir el sistema al usuario “MASTER</a:t>
            </a:r>
            <a:r>
              <a:rPr lang="es-ES" dirty="0" smtClean="0"/>
              <a:t>”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5" y="926236"/>
            <a:ext cx="6701246" cy="36457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3039" y="4795619"/>
            <a:ext cx="92263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 smtClean="0">
              <a:solidFill>
                <a:srgbClr val="FF0000"/>
              </a:solidFill>
            </a:endParaRPr>
          </a:p>
          <a:p>
            <a:endParaRPr lang="es-ES" dirty="0">
              <a:solidFill>
                <a:srgbClr val="FF0000"/>
              </a:solidFill>
            </a:endParaRPr>
          </a:p>
          <a:p>
            <a:r>
              <a:rPr lang="es-ES" dirty="0" smtClean="0">
                <a:solidFill>
                  <a:srgbClr val="FF0000"/>
                </a:solidFill>
              </a:rPr>
              <a:t>¡</a:t>
            </a:r>
            <a:r>
              <a:rPr lang="es-ES" dirty="0">
                <a:solidFill>
                  <a:srgbClr val="FF0000"/>
                </a:solidFill>
              </a:rPr>
              <a:t>Protegiendo al Usuario, el instalador no puede “INVITAR otros USUARIOS a manejar la cuenta!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57" y="2356857"/>
            <a:ext cx="6250181" cy="32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3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Posibilidades del </a:t>
            </a:r>
            <a:r>
              <a:rPr lang="es-ES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usuario “MASTER”: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24000"/>
            <a:ext cx="8145390" cy="4583265"/>
          </a:xfrm>
        </p:spPr>
        <p:txBody>
          <a:bodyPr/>
          <a:lstStyle/>
          <a:p>
            <a:r>
              <a:rPr lang="es-ES" dirty="0"/>
              <a:t>El usuario “MASTER” puede "Solicitar ayuda del instalador“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3" y="2053967"/>
            <a:ext cx="9280609" cy="332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488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543697"/>
            <a:ext cx="8596668" cy="4402033"/>
          </a:xfrm>
        </p:spPr>
        <p:txBody>
          <a:bodyPr/>
          <a:lstStyle/>
          <a:p>
            <a:r>
              <a:rPr lang="en-US" dirty="0" err="1" smtClean="0"/>
              <a:t>Invitar</a:t>
            </a:r>
            <a:r>
              <a:rPr lang="en-US" dirty="0" smtClean="0"/>
              <a:t>/</a:t>
            </a:r>
            <a:r>
              <a:rPr lang="en-US" dirty="0" err="1" smtClean="0"/>
              <a:t>agregar</a:t>
            </a:r>
            <a:r>
              <a:rPr lang="en-US" dirty="0"/>
              <a:t> </a:t>
            </a:r>
            <a:r>
              <a:rPr lang="en-US" dirty="0" err="1" smtClean="0"/>
              <a:t>otros</a:t>
            </a:r>
            <a:r>
              <a:rPr lang="en-US" dirty="0" smtClean="0"/>
              <a:t> </a:t>
            </a:r>
            <a:r>
              <a:rPr lang="en-US" dirty="0" err="1" smtClean="0"/>
              <a:t>Usuarios</a:t>
            </a:r>
            <a:r>
              <a:rPr lang="en-US" dirty="0" smtClean="0"/>
              <a:t> a </a:t>
            </a:r>
            <a:r>
              <a:rPr lang="en-US" dirty="0" err="1" smtClean="0"/>
              <a:t>manejar</a:t>
            </a:r>
            <a:r>
              <a:rPr lang="en-US" dirty="0" smtClean="0"/>
              <a:t> el Sistema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9" y="1296587"/>
            <a:ext cx="9222118" cy="393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1460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338</TotalTime>
  <Words>328</Words>
  <Application>Microsoft Office PowerPoint</Application>
  <PresentationFormat>Widescreen</PresentationFormat>
  <Paragraphs>64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Trebuchet MS</vt:lpstr>
      <vt:lpstr>Wingdings 3</vt:lpstr>
      <vt:lpstr>Facet</vt:lpstr>
      <vt:lpstr>                 aplicación para todos                                         los  sistemas de alarma</vt:lpstr>
      <vt:lpstr>¿Para qué necesita app Protegus?</vt:lpstr>
      <vt:lpstr>¿Cómo actualizar el sistema actual?</vt:lpstr>
      <vt:lpstr>Con PROTEGUS se puede:</vt:lpstr>
      <vt:lpstr>Posibilidades del “INSTALADOR”: </vt:lpstr>
      <vt:lpstr>PowerPoint Presentation</vt:lpstr>
      <vt:lpstr>PowerPoint Presentation</vt:lpstr>
      <vt:lpstr>Posibilidades del usuario “MASTER”:</vt:lpstr>
      <vt:lpstr>PowerPoint Presentation</vt:lpstr>
      <vt:lpstr>PowerPoint Presentation</vt:lpstr>
      <vt:lpstr>Domotica simple con PROTEGUS</vt:lpstr>
      <vt:lpstr>El expansor inalámbrico iO-WL con módulo iO-MOD RF amplía el número de entradas y salidas de los dispositivos Trikdis compatibiles mediante la comunicación RF inalámbrica bidireccional.   Este expansor permite conectar y controlar de forma remota los sensores de temperatura digitales, la calefacción, el aire acondicionado, las puertas u otros equipos en el sistema actualizado desde aplicación Protegus. </vt:lpstr>
      <vt:lpstr>G16 con el panel NetworX NX de GE Interlogix (Caddx)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PROTEGUS aplicación para todos los sistemas de alarma</dc:title>
  <dc:creator>Vigilija Jaraitė</dc:creator>
  <cp:lastModifiedBy>Vigilija Jaraitė</cp:lastModifiedBy>
  <cp:revision>52</cp:revision>
  <dcterms:created xsi:type="dcterms:W3CDTF">2018-01-22T09:15:55Z</dcterms:created>
  <dcterms:modified xsi:type="dcterms:W3CDTF">2018-01-24T11:30:12Z</dcterms:modified>
</cp:coreProperties>
</file>